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60" r:id="rId5"/>
    <p:sldId id="261" r:id="rId6"/>
    <p:sldId id="259" r:id="rId7"/>
    <p:sldId id="290" r:id="rId8"/>
    <p:sldId id="262" r:id="rId9"/>
    <p:sldId id="263" r:id="rId10"/>
    <p:sldId id="288" r:id="rId11"/>
    <p:sldId id="289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2" r:id="rId29"/>
    <p:sldId id="283" r:id="rId30"/>
    <p:sldId id="284" r:id="rId31"/>
    <p:sldId id="285" r:id="rId32"/>
    <p:sldId id="281" r:id="rId33"/>
    <p:sldId id="280" r:id="rId34"/>
    <p:sldId id="286" r:id="rId35"/>
    <p:sldId id="28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81" autoAdjust="0"/>
    <p:restoredTop sz="91429"/>
  </p:normalViewPr>
  <p:slideViewPr>
    <p:cSldViewPr snapToGrid="0" snapToObjects="1">
      <p:cViewPr varScale="1">
        <p:scale>
          <a:sx n="82" d="100"/>
          <a:sy n="82" d="100"/>
        </p:scale>
        <p:origin x="2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73D431-F694-6242-8164-FE0633926AD5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4EED94-17C5-EC41-A1CE-99070DE73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0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4EED94-17C5-EC41-A1CE-99070DE733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62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D9D6-C4E4-AA4A-B4E2-714047BEA027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383A6-65A0-7140-B246-A978E525B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651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D9D6-C4E4-AA4A-B4E2-714047BEA027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383A6-65A0-7140-B246-A978E525B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894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D9D6-C4E4-AA4A-B4E2-714047BEA027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383A6-65A0-7140-B246-A978E525B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598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D9D6-C4E4-AA4A-B4E2-714047BEA027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383A6-65A0-7140-B246-A978E525B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4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D9D6-C4E4-AA4A-B4E2-714047BEA027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383A6-65A0-7140-B246-A978E525B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16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D9D6-C4E4-AA4A-B4E2-714047BEA027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383A6-65A0-7140-B246-A978E525B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381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D9D6-C4E4-AA4A-B4E2-714047BEA027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383A6-65A0-7140-B246-A978E525B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95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D9D6-C4E4-AA4A-B4E2-714047BEA027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383A6-65A0-7140-B246-A978E525B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17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D9D6-C4E4-AA4A-B4E2-714047BEA027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383A6-65A0-7140-B246-A978E525B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76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D9D6-C4E4-AA4A-B4E2-714047BEA027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383A6-65A0-7140-B246-A978E525B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82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D9D6-C4E4-AA4A-B4E2-714047BEA027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383A6-65A0-7140-B246-A978E525B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90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4D9D6-C4E4-AA4A-B4E2-714047BEA027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383A6-65A0-7140-B246-A978E525B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814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262" b="5725"/>
          <a:stretch/>
        </p:blipFill>
        <p:spPr>
          <a:xfrm>
            <a:off x="4818888" y="10"/>
            <a:ext cx="7373112" cy="6857989"/>
          </a:xfrm>
          <a:prstGeom prst="rect">
            <a:avLst/>
          </a:prstGeom>
        </p:spPr>
      </p:pic>
      <p:sp>
        <p:nvSpPr>
          <p:cNvPr id="9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671" y="4668643"/>
            <a:ext cx="7893279" cy="1799063"/>
          </a:xfrm>
        </p:spPr>
        <p:txBody>
          <a:bodyPr anchor="t">
            <a:normAutofit/>
          </a:bodyPr>
          <a:lstStyle/>
          <a:p>
            <a:pPr algn="l"/>
            <a:r>
              <a:rPr lang="pl-PL" dirty="0"/>
              <a:t>ELM - "no </a:t>
            </a:r>
            <a:r>
              <a:rPr lang="pl-PL" dirty="0" err="1"/>
              <a:t>runtime</a:t>
            </a:r>
            <a:r>
              <a:rPr lang="pl-PL" dirty="0"/>
              <a:t> </a:t>
            </a:r>
            <a:r>
              <a:rPr lang="pl-PL" dirty="0" err="1"/>
              <a:t>exceptions</a:t>
            </a:r>
            <a:r>
              <a:rPr lang="pl-PL" dirty="0"/>
              <a:t> </a:t>
            </a:r>
            <a:r>
              <a:rPr lang="pl-PL" dirty="0" err="1"/>
              <a:t>technology</a:t>
            </a:r>
            <a:r>
              <a:rPr lang="pl-PL" dirty="0"/>
              <a:t>"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4672" y="3505158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/>
              <a:t>Lukasz Gąsior</a:t>
            </a:r>
          </a:p>
        </p:txBody>
      </p:sp>
    </p:spTree>
    <p:extLst>
      <p:ext uri="{BB962C8B-B14F-4D97-AF65-F5344CB8AC3E}">
        <p14:creationId xmlns:p14="http://schemas.microsoft.com/office/powerpoint/2010/main" val="4166804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currying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add x y z = </a:t>
            </a:r>
          </a:p>
          <a:p>
            <a:pPr marL="457200" lvl="1" indent="0">
              <a:buNone/>
            </a:pPr>
            <a:r>
              <a:rPr lang="en-US" dirty="0"/>
              <a:t>x + y + z</a:t>
            </a:r>
          </a:p>
          <a:p>
            <a:pPr marL="457200" lvl="1" indent="0">
              <a:buNone/>
            </a:pPr>
            <a:endParaRPr lang="pl-PL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add 1 2</a:t>
            </a:r>
          </a:p>
        </p:txBody>
      </p:sp>
    </p:spTree>
    <p:extLst>
      <p:ext uri="{BB962C8B-B14F-4D97-AF65-F5344CB8AC3E}">
        <p14:creationId xmlns:p14="http://schemas.microsoft.com/office/powerpoint/2010/main" val="2568530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currying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add x y z = </a:t>
            </a:r>
          </a:p>
          <a:p>
            <a:pPr marL="457200" lvl="1" indent="0">
              <a:buNone/>
            </a:pPr>
            <a:r>
              <a:rPr lang="en-US" dirty="0"/>
              <a:t>x + y + z</a:t>
            </a:r>
          </a:p>
          <a:p>
            <a:pPr marL="457200" lvl="1" indent="0">
              <a:buNone/>
            </a:pPr>
            <a:endParaRPr lang="pl-PL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add 1 2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	&lt;</a:t>
            </a:r>
            <a:r>
              <a:rPr lang="pl-PL" dirty="0" err="1"/>
              <a:t>function</a:t>
            </a:r>
            <a:r>
              <a:rPr lang="pl-PL" dirty="0"/>
              <a:t>&gt; : </a:t>
            </a:r>
            <a:r>
              <a:rPr lang="pl-PL" dirty="0" err="1"/>
              <a:t>number</a:t>
            </a:r>
            <a:r>
              <a:rPr lang="pl-PL" dirty="0"/>
              <a:t> -&gt; </a:t>
            </a:r>
            <a:r>
              <a:rPr lang="pl-PL" dirty="0" err="1"/>
              <a:t>number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115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currying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double n =</a:t>
            </a:r>
          </a:p>
          <a:p>
            <a:pPr marL="457200" lvl="1" indent="0">
              <a:buNone/>
            </a:pPr>
            <a:r>
              <a:rPr lang="en-US" dirty="0"/>
              <a:t>n * 2</a:t>
            </a:r>
          </a:p>
          <a:p>
            <a:pPr marL="457200" lvl="1" indent="0">
              <a:buNone/>
            </a:pPr>
            <a:endParaRPr lang="pl-PL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doubleNumber</a:t>
            </a:r>
            <a:r>
              <a:rPr lang="pl-PL" dirty="0"/>
              <a:t>s</a:t>
            </a:r>
            <a:r>
              <a:rPr lang="en-US" dirty="0"/>
              <a:t> list =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	</a:t>
            </a:r>
            <a:r>
              <a:rPr lang="en-US" dirty="0" err="1"/>
              <a:t>List.map</a:t>
            </a:r>
            <a:r>
              <a:rPr lang="en-US" dirty="0"/>
              <a:t> double lists</a:t>
            </a:r>
          </a:p>
        </p:txBody>
      </p:sp>
    </p:spTree>
    <p:extLst>
      <p:ext uri="{BB962C8B-B14F-4D97-AF65-F5344CB8AC3E}">
        <p14:creationId xmlns:p14="http://schemas.microsoft.com/office/powerpoint/2010/main" val="1981674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currying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double n =</a:t>
            </a:r>
          </a:p>
          <a:p>
            <a:pPr marL="457200" lvl="1" indent="0">
              <a:buNone/>
            </a:pPr>
            <a:r>
              <a:rPr lang="en-US" dirty="0"/>
              <a:t>n * 2</a:t>
            </a:r>
          </a:p>
          <a:p>
            <a:pPr marL="457200" lvl="1" indent="0">
              <a:buNone/>
            </a:pPr>
            <a:endParaRPr lang="pl-PL" dirty="0"/>
          </a:p>
          <a:p>
            <a:pPr marL="0" indent="0">
              <a:buNone/>
            </a:pPr>
            <a:r>
              <a:rPr lang="en-US" dirty="0" err="1"/>
              <a:t>doubleNumber</a:t>
            </a:r>
            <a:r>
              <a:rPr lang="en-US" dirty="0"/>
              <a:t> list =</a:t>
            </a:r>
          </a:p>
          <a:p>
            <a:pPr marL="914400" lvl="2" indent="0">
              <a:buNone/>
            </a:pPr>
            <a:r>
              <a:rPr lang="en-US" dirty="0" err="1"/>
              <a:t>List.map</a:t>
            </a:r>
            <a:r>
              <a:rPr lang="en-US" dirty="0"/>
              <a:t> double lists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0" indent="0">
              <a:buNone/>
            </a:pPr>
            <a:r>
              <a:rPr lang="en-US" dirty="0" err="1"/>
              <a:t>doubleNumber</a:t>
            </a:r>
            <a:r>
              <a:rPr lang="en-US" dirty="0"/>
              <a:t> =</a:t>
            </a:r>
          </a:p>
          <a:p>
            <a:pPr marL="914400" lvl="2" indent="0">
              <a:buNone/>
            </a:pPr>
            <a:r>
              <a:rPr lang="en-US" dirty="0" err="1"/>
              <a:t>List.map</a:t>
            </a:r>
            <a:r>
              <a:rPr lang="en-US" dirty="0"/>
              <a:t> double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796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add 1 (multiply 2 3)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sum (filter (</a:t>
            </a:r>
            <a:r>
              <a:rPr lang="en-US" dirty="0" err="1"/>
              <a:t>isOver</a:t>
            </a:r>
            <a:r>
              <a:rPr lang="en-US" dirty="0"/>
              <a:t> 100) (map </a:t>
            </a:r>
            <a:r>
              <a:rPr lang="en-US" dirty="0" err="1"/>
              <a:t>getCost</a:t>
            </a:r>
            <a:r>
              <a:rPr lang="en-US" dirty="0"/>
              <a:t> records))</a:t>
            </a:r>
          </a:p>
        </p:txBody>
      </p:sp>
    </p:spTree>
    <p:extLst>
      <p:ext uri="{BB962C8B-B14F-4D97-AF65-F5344CB8AC3E}">
        <p14:creationId xmlns:p14="http://schemas.microsoft.com/office/powerpoint/2010/main" val="493870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39624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add 1 (multiply 2 3)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3 </a:t>
            </a:r>
          </a:p>
          <a:p>
            <a:pPr marL="457200" lvl="1" indent="0">
              <a:buNone/>
            </a:pPr>
            <a:r>
              <a:rPr lang="en-US" dirty="0"/>
              <a:t>|&gt; multiply 2 </a:t>
            </a:r>
          </a:p>
          <a:p>
            <a:pPr marL="457200" lvl="1" indent="0">
              <a:buNone/>
            </a:pPr>
            <a:r>
              <a:rPr lang="en-US" dirty="0"/>
              <a:t>|&gt; add 1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953125" y="1690688"/>
            <a:ext cx="43624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add 1 (multiply 2 3)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3 </a:t>
            </a:r>
          </a:p>
          <a:p>
            <a:pPr marL="457200" lvl="1" indent="0">
              <a:buNone/>
            </a:pPr>
            <a:r>
              <a:rPr lang="en-US" dirty="0"/>
              <a:t>|&gt; multiply 2 </a:t>
            </a:r>
            <a:r>
              <a:rPr lang="en-US" b="1" dirty="0">
                <a:solidFill>
                  <a:srgbClr val="FF0000"/>
                </a:solidFill>
              </a:rPr>
              <a:t>3</a:t>
            </a:r>
          </a:p>
          <a:p>
            <a:pPr marL="457200" lvl="1" indent="0">
              <a:buNone/>
            </a:pPr>
            <a:r>
              <a:rPr lang="en-US" dirty="0"/>
              <a:t>|&gt; add 1 </a:t>
            </a:r>
            <a:r>
              <a:rPr lang="en-US" b="1" dirty="0">
                <a:solidFill>
                  <a:srgbClr val="FF0000"/>
                </a:solidFill>
              </a:rPr>
              <a:t>(multiply 2 3)</a:t>
            </a:r>
          </a:p>
        </p:txBody>
      </p:sp>
    </p:spTree>
    <p:extLst>
      <p:ext uri="{BB962C8B-B14F-4D97-AF65-F5344CB8AC3E}">
        <p14:creationId xmlns:p14="http://schemas.microsoft.com/office/powerpoint/2010/main" val="1828714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91630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sum (filter (</a:t>
            </a:r>
            <a:r>
              <a:rPr lang="en-US" dirty="0" err="1"/>
              <a:t>isOver</a:t>
            </a:r>
            <a:r>
              <a:rPr lang="en-US" dirty="0"/>
              <a:t> 100) (map </a:t>
            </a:r>
            <a:r>
              <a:rPr lang="en-US" dirty="0" err="1"/>
              <a:t>getCost</a:t>
            </a:r>
            <a:r>
              <a:rPr lang="en-US" dirty="0"/>
              <a:t> records))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records </a:t>
            </a:r>
          </a:p>
          <a:p>
            <a:pPr marL="457200" lvl="1" indent="0">
              <a:buNone/>
            </a:pPr>
            <a:r>
              <a:rPr lang="en-US" dirty="0"/>
              <a:t>|&gt; map </a:t>
            </a:r>
            <a:r>
              <a:rPr lang="en-US" dirty="0" err="1"/>
              <a:t>getCost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dirty="0"/>
              <a:t>|&gt; filter (</a:t>
            </a:r>
            <a:r>
              <a:rPr lang="en-US" dirty="0" err="1"/>
              <a:t>isOver</a:t>
            </a:r>
            <a:r>
              <a:rPr lang="en-US" dirty="0"/>
              <a:t> 100) </a:t>
            </a:r>
          </a:p>
          <a:p>
            <a:pPr marL="457200" lvl="1" indent="0">
              <a:buNone/>
            </a:pPr>
            <a:r>
              <a:rPr lang="en-US" dirty="0"/>
              <a:t>|&gt; sum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19624" y="2147888"/>
            <a:ext cx="75723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marL="0" indent="0">
              <a:buNone/>
            </a:pPr>
            <a:r>
              <a:rPr lang="en-US" dirty="0"/>
              <a:t>records </a:t>
            </a:r>
          </a:p>
          <a:p>
            <a:pPr marL="457200" lvl="1" indent="0">
              <a:buNone/>
            </a:pPr>
            <a:r>
              <a:rPr lang="en-US" dirty="0"/>
              <a:t>|&gt; map </a:t>
            </a:r>
            <a:r>
              <a:rPr lang="en-US" dirty="0" err="1"/>
              <a:t>getCost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records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dirty="0"/>
              <a:t>|&gt; filter (</a:t>
            </a:r>
            <a:r>
              <a:rPr lang="en-US" dirty="0" err="1"/>
              <a:t>isOver</a:t>
            </a:r>
            <a:r>
              <a:rPr lang="en-US" dirty="0"/>
              <a:t> 100) </a:t>
            </a:r>
            <a:r>
              <a:rPr lang="en-US" b="1" dirty="0">
                <a:solidFill>
                  <a:srgbClr val="FF0000"/>
                </a:solidFill>
              </a:rPr>
              <a:t>(map </a:t>
            </a:r>
            <a:r>
              <a:rPr lang="en-US" b="1" dirty="0" err="1">
                <a:solidFill>
                  <a:srgbClr val="FF0000"/>
                </a:solidFill>
              </a:rPr>
              <a:t>getCost</a:t>
            </a:r>
            <a:r>
              <a:rPr lang="en-US" b="1" dirty="0">
                <a:solidFill>
                  <a:srgbClr val="FF0000"/>
                </a:solidFill>
              </a:rPr>
              <a:t> records) </a:t>
            </a:r>
          </a:p>
          <a:p>
            <a:pPr marL="457200" lvl="1" indent="0">
              <a:buNone/>
            </a:pPr>
            <a:r>
              <a:rPr lang="en-US" dirty="0"/>
              <a:t>|&gt; sum </a:t>
            </a:r>
            <a:r>
              <a:rPr lang="en-US" b="1" dirty="0">
                <a:solidFill>
                  <a:srgbClr val="FF0000"/>
                </a:solidFill>
              </a:rPr>
              <a:t>(filter (</a:t>
            </a:r>
            <a:r>
              <a:rPr lang="en-US" b="1" dirty="0" err="1">
                <a:solidFill>
                  <a:srgbClr val="FF0000"/>
                </a:solidFill>
              </a:rPr>
              <a:t>isOver</a:t>
            </a:r>
            <a:r>
              <a:rPr lang="en-US" b="1" dirty="0">
                <a:solidFill>
                  <a:srgbClr val="FF0000"/>
                </a:solidFill>
              </a:rPr>
              <a:t> 100) (map </a:t>
            </a:r>
            <a:r>
              <a:rPr lang="en-US" b="1" dirty="0" err="1">
                <a:solidFill>
                  <a:srgbClr val="FF0000"/>
                </a:solidFill>
              </a:rPr>
              <a:t>getCost</a:t>
            </a:r>
            <a:r>
              <a:rPr lang="en-US" b="1" dirty="0">
                <a:solidFill>
                  <a:srgbClr val="FF0000"/>
                </a:solidFill>
              </a:rPr>
              <a:t> records))</a:t>
            </a:r>
          </a:p>
        </p:txBody>
      </p:sp>
    </p:spTree>
    <p:extLst>
      <p:ext uri="{BB962C8B-B14F-4D97-AF65-F5344CB8AC3E}">
        <p14:creationId xmlns:p14="http://schemas.microsoft.com/office/powerpoint/2010/main" val="425049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add : </a:t>
            </a:r>
            <a:r>
              <a:rPr lang="en-US" dirty="0" err="1"/>
              <a:t>Int</a:t>
            </a:r>
            <a:r>
              <a:rPr lang="en-US" dirty="0"/>
              <a:t> -&gt; </a:t>
            </a:r>
            <a:r>
              <a:rPr lang="en-US" dirty="0" err="1"/>
              <a:t>Int</a:t>
            </a:r>
            <a:r>
              <a:rPr lang="en-US" dirty="0"/>
              <a:t> -&gt; </a:t>
            </a:r>
            <a:r>
              <a:rPr lang="en-US" dirty="0" err="1"/>
              <a:t>Int</a:t>
            </a:r>
            <a:r>
              <a:rPr lang="en-US" dirty="0"/>
              <a:t> -&gt; </a:t>
            </a:r>
            <a:r>
              <a:rPr lang="en-US" dirty="0" err="1"/>
              <a:t>Int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add x y z =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x + y + z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 err="1"/>
              <a:t>isTrue</a:t>
            </a:r>
            <a:r>
              <a:rPr lang="en-US" dirty="0"/>
              <a:t> : Bool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isTrue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=  True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mr-IN" dirty="0" err="1"/>
              <a:t>map</a:t>
            </a:r>
            <a:r>
              <a:rPr lang="mr-IN" dirty="0"/>
              <a:t> : (</a:t>
            </a:r>
            <a:r>
              <a:rPr lang="mr-IN" dirty="0" err="1"/>
              <a:t>a</a:t>
            </a:r>
            <a:r>
              <a:rPr lang="mr-IN" dirty="0"/>
              <a:t> -&gt; </a:t>
            </a:r>
            <a:r>
              <a:rPr lang="mr-IN" dirty="0" err="1"/>
              <a:t>b</a:t>
            </a:r>
            <a:r>
              <a:rPr lang="mr-IN" dirty="0"/>
              <a:t>) -&gt; </a:t>
            </a:r>
            <a:r>
              <a:rPr lang="mr-IN" dirty="0" err="1"/>
              <a:t>List</a:t>
            </a:r>
            <a:r>
              <a:rPr lang="mr-IN" dirty="0"/>
              <a:t> </a:t>
            </a:r>
            <a:r>
              <a:rPr lang="mr-IN" dirty="0" err="1"/>
              <a:t>a</a:t>
            </a:r>
            <a:r>
              <a:rPr lang="mr-IN" dirty="0"/>
              <a:t> -&gt; </a:t>
            </a:r>
            <a:r>
              <a:rPr lang="mr-IN" dirty="0" err="1"/>
              <a:t>List</a:t>
            </a:r>
            <a:r>
              <a:rPr lang="mr-IN" dirty="0"/>
              <a:t> </a:t>
            </a:r>
            <a:r>
              <a:rPr lang="mr-IN" dirty="0" err="1"/>
              <a:t>b</a:t>
            </a: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List.map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84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val1 = </a:t>
            </a:r>
            <a:r>
              <a:rPr lang="mr-IN" dirty="0"/>
              <a:t>(1,2)</a:t>
            </a:r>
            <a:endParaRPr lang="pl-PL" dirty="0"/>
          </a:p>
          <a:p>
            <a:endParaRPr lang="pl-PL" dirty="0"/>
          </a:p>
          <a:p>
            <a:pPr marL="0" indent="0">
              <a:buNone/>
            </a:pPr>
            <a:r>
              <a:rPr lang="pl-PL" dirty="0"/>
              <a:t>val2 = </a:t>
            </a:r>
            <a:r>
              <a:rPr lang="mr-IN" dirty="0"/>
              <a:t>(1,True,'a',[])</a:t>
            </a:r>
            <a:endParaRPr lang="pl-PL" dirty="0"/>
          </a:p>
          <a:p>
            <a:endParaRPr lang="pl-PL" dirty="0"/>
          </a:p>
          <a:p>
            <a:pPr marL="0" indent="0">
              <a:buNone/>
            </a:pPr>
            <a:r>
              <a:rPr lang="pl-PL" dirty="0" err="1"/>
              <a:t>Tuple.first</a:t>
            </a:r>
            <a:r>
              <a:rPr lang="pl-PL" dirty="0"/>
              <a:t> val1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317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point =</a:t>
            </a:r>
          </a:p>
          <a:p>
            <a:pPr marL="457200" lvl="1" indent="0">
              <a:buNone/>
            </a:pPr>
            <a:r>
              <a:rPr lang="en-US" dirty="0"/>
              <a:t>{ x = 3, y = 4 }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type alias Point = </a:t>
            </a:r>
          </a:p>
          <a:p>
            <a:pPr marL="457200" lvl="1" indent="0">
              <a:buNone/>
            </a:pPr>
            <a:r>
              <a:rPr lang="en-US" dirty="0"/>
              <a:t>{ x : </a:t>
            </a:r>
            <a:r>
              <a:rPr lang="en-US" dirty="0" err="1"/>
              <a:t>Int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dirty="0"/>
              <a:t>, y : </a:t>
            </a:r>
            <a:r>
              <a:rPr lang="en-US" dirty="0" err="1"/>
              <a:t>Int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dirty="0"/>
              <a:t>}</a:t>
            </a:r>
          </a:p>
          <a:p>
            <a:pPr lvl="2"/>
            <a:endParaRPr lang="en-US" dirty="0"/>
          </a:p>
          <a:p>
            <a:pPr marL="0" indent="0">
              <a:buNone/>
            </a:pPr>
            <a:r>
              <a:rPr lang="en-US" dirty="0"/>
              <a:t>func1: Point -&gt; Bool</a:t>
            </a:r>
          </a:p>
        </p:txBody>
      </p:sp>
    </p:spTree>
    <p:extLst>
      <p:ext uri="{BB962C8B-B14F-4D97-AF65-F5344CB8AC3E}">
        <p14:creationId xmlns:p14="http://schemas.microsoft.com/office/powerpoint/2010/main" val="1629811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 fontScale="90000"/>
          </a:bodyPr>
          <a:lstStyle/>
          <a:p>
            <a:r>
              <a:rPr lang="pl-PL" dirty="0"/>
              <a:t>Łukasz Gąsior</a:t>
            </a:r>
            <a:br>
              <a:rPr lang="pl-PL" dirty="0"/>
            </a:br>
            <a:endParaRPr lang="pl-PL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02919" y="1574074"/>
            <a:ext cx="10018713" cy="1752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318392" y="2133601"/>
            <a:ext cx="4893780" cy="2154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gasior.net.pl</a:t>
            </a:r>
          </a:p>
          <a:p>
            <a:r>
              <a:rPr lang="pl-PL" dirty="0"/>
              <a:t>@</a:t>
            </a:r>
            <a:r>
              <a:rPr lang="pl-PL" dirty="0" err="1"/>
              <a:t>lukaszgasior</a:t>
            </a:r>
            <a:endParaRPr lang="pl-PL" dirty="0"/>
          </a:p>
          <a:p>
            <a:endParaRPr lang="pl-PL" dirty="0"/>
          </a:p>
          <a:p>
            <a:r>
              <a:rPr lang="pl-PL" dirty="0" err="1"/>
              <a:t>JSUpskill</a:t>
            </a:r>
            <a:endParaRPr lang="pl-PL" dirty="0"/>
          </a:p>
          <a:p>
            <a:endParaRPr lang="pl-PL" dirty="0"/>
          </a:p>
        </p:txBody>
      </p:sp>
      <p:pic>
        <p:nvPicPr>
          <p:cNvPr id="7" name="Picture 8" descr="http://gasior.net.pl/wp-content/uploads/2014/02/resharper_essentials-243x3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617" y="2071861"/>
            <a:ext cx="2313972" cy="285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357" y="4429719"/>
            <a:ext cx="2303416" cy="1554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Obraz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736" y="1471504"/>
            <a:ext cx="2664658" cy="10480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Obraz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834" y="3081346"/>
            <a:ext cx="3590072" cy="961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2" descr="https://www.siili.com/modules/custom/siili_com_meta/images/siili_logo_1200x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683" y="4632112"/>
            <a:ext cx="2311599" cy="1150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07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user=</a:t>
            </a:r>
          </a:p>
          <a:p>
            <a:pPr marL="457200" lvl="1" indent="0">
              <a:buNone/>
            </a:pPr>
            <a:r>
              <a:rPr lang="en-US" dirty="0"/>
              <a:t>{ name = “Lukasz”, </a:t>
            </a:r>
            <a:r>
              <a:rPr lang="en-US" dirty="0" err="1"/>
              <a:t>isActive</a:t>
            </a:r>
            <a:r>
              <a:rPr lang="en-US" dirty="0"/>
              <a:t>= True }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type alias User = </a:t>
            </a:r>
          </a:p>
          <a:p>
            <a:pPr marL="457200" lvl="1" indent="0">
              <a:buNone/>
            </a:pPr>
            <a:r>
              <a:rPr lang="en-US" dirty="0"/>
              <a:t>{ name : String</a:t>
            </a:r>
          </a:p>
          <a:p>
            <a:pPr marL="457200" lvl="1" indent="0">
              <a:buNone/>
            </a:pPr>
            <a:r>
              <a:rPr lang="en-US" dirty="0"/>
              <a:t>, </a:t>
            </a:r>
            <a:r>
              <a:rPr lang="en-US" dirty="0" err="1"/>
              <a:t>isActive</a:t>
            </a:r>
            <a:r>
              <a:rPr lang="en-US" dirty="0"/>
              <a:t> : Bool </a:t>
            </a:r>
          </a:p>
          <a:p>
            <a:pPr marL="457200" lvl="1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en-US" dirty="0"/>
              <a:t>.name user</a:t>
            </a:r>
          </a:p>
          <a:p>
            <a:pPr marL="914400" lvl="2" indent="0">
              <a:buNone/>
            </a:pPr>
            <a:endParaRPr lang="pl-PL" dirty="0"/>
          </a:p>
          <a:p>
            <a:pPr marL="0" indent="0">
              <a:buNone/>
            </a:pPr>
            <a:r>
              <a:rPr lang="en-US" dirty="0"/>
              <a:t>Users</a:t>
            </a:r>
          </a:p>
          <a:p>
            <a:pPr marL="457200" lvl="1" indent="0">
              <a:buNone/>
            </a:pPr>
            <a:r>
              <a:rPr lang="en-US" dirty="0"/>
              <a:t>|&gt; </a:t>
            </a:r>
            <a:r>
              <a:rPr lang="en-US" dirty="0" err="1"/>
              <a:t>List.map</a:t>
            </a:r>
            <a:r>
              <a:rPr lang="en-US" dirty="0"/>
              <a:t> .name</a:t>
            </a:r>
          </a:p>
        </p:txBody>
      </p:sp>
    </p:spTree>
    <p:extLst>
      <p:ext uri="{BB962C8B-B14F-4D97-AF65-F5344CB8AC3E}">
        <p14:creationId xmlns:p14="http://schemas.microsoft.com/office/powerpoint/2010/main" val="1150363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records - immutable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user=</a:t>
            </a:r>
          </a:p>
          <a:p>
            <a:pPr marL="457200" lvl="1" indent="0">
              <a:buNone/>
            </a:pPr>
            <a:r>
              <a:rPr lang="en-US" dirty="0"/>
              <a:t>{ name = “Lukasz”, </a:t>
            </a:r>
            <a:r>
              <a:rPr lang="en-US" dirty="0" err="1"/>
              <a:t>isActive</a:t>
            </a:r>
            <a:r>
              <a:rPr lang="en-US" dirty="0"/>
              <a:t>= True }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 err="1"/>
              <a:t>disable</a:t>
            </a:r>
            <a:r>
              <a:rPr lang="en-US" dirty="0"/>
              <a:t> user = 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	</a:t>
            </a:r>
            <a:r>
              <a:rPr lang="en-US" dirty="0"/>
              <a:t>{user | </a:t>
            </a:r>
            <a:r>
              <a:rPr lang="en-US" dirty="0" err="1"/>
              <a:t>isActive</a:t>
            </a:r>
            <a:r>
              <a:rPr lang="en-US" dirty="0"/>
              <a:t> = False}</a:t>
            </a:r>
          </a:p>
        </p:txBody>
      </p:sp>
    </p:spTree>
    <p:extLst>
      <p:ext uri="{BB962C8B-B14F-4D97-AF65-F5344CB8AC3E}">
        <p14:creationId xmlns:p14="http://schemas.microsoft.com/office/powerpoint/2010/main" val="1660619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union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type List = </a:t>
            </a:r>
          </a:p>
          <a:p>
            <a:pPr marL="457200" lvl="1" indent="0">
              <a:buNone/>
            </a:pPr>
            <a:r>
              <a:rPr lang="en-US" dirty="0"/>
              <a:t>Empty </a:t>
            </a:r>
          </a:p>
          <a:p>
            <a:pPr marL="457200" lvl="1" indent="0">
              <a:buNone/>
            </a:pPr>
            <a:r>
              <a:rPr lang="en-US" dirty="0"/>
              <a:t>| Node </a:t>
            </a:r>
            <a:r>
              <a:rPr lang="en-US" dirty="0" err="1"/>
              <a:t>Int</a:t>
            </a:r>
            <a:r>
              <a:rPr lang="en-US" dirty="0"/>
              <a:t> List</a:t>
            </a:r>
          </a:p>
        </p:txBody>
      </p:sp>
    </p:spTree>
    <p:extLst>
      <p:ext uri="{BB962C8B-B14F-4D97-AF65-F5344CB8AC3E}">
        <p14:creationId xmlns:p14="http://schemas.microsoft.com/office/powerpoint/2010/main" val="2025108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Maybe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type Maybe a</a:t>
            </a:r>
          </a:p>
          <a:p>
            <a:pPr marL="457200" lvl="1" indent="0">
              <a:buNone/>
            </a:pPr>
            <a:r>
              <a:rPr lang="en-US" dirty="0"/>
              <a:t>= Just a</a:t>
            </a:r>
          </a:p>
          <a:p>
            <a:pPr marL="457200" lvl="1" indent="0">
              <a:buNone/>
            </a:pPr>
            <a:r>
              <a:rPr lang="en-US" dirty="0"/>
              <a:t>| Nothing</a:t>
            </a:r>
          </a:p>
        </p:txBody>
      </p:sp>
    </p:spTree>
    <p:extLst>
      <p:ext uri="{BB962C8B-B14F-4D97-AF65-F5344CB8AC3E}">
        <p14:creationId xmlns:p14="http://schemas.microsoft.com/office/powerpoint/2010/main" val="1004117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Maybe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divide : number -&gt; number -&gt; Maybe Float</a:t>
            </a:r>
          </a:p>
          <a:p>
            <a:pPr marL="0" indent="0">
              <a:buNone/>
            </a:pPr>
            <a:r>
              <a:rPr lang="en-US" dirty="0"/>
              <a:t>divide x y =</a:t>
            </a:r>
          </a:p>
          <a:p>
            <a:pPr marL="457200" lvl="1" indent="0">
              <a:buNone/>
            </a:pPr>
            <a:r>
              <a:rPr lang="en-US" dirty="0"/>
              <a:t>if  y == 0 then</a:t>
            </a:r>
          </a:p>
          <a:p>
            <a:pPr marL="914400" lvl="2" indent="0">
              <a:buNone/>
            </a:pPr>
            <a:r>
              <a:rPr lang="en-US" dirty="0"/>
              <a:t>Nothing</a:t>
            </a:r>
          </a:p>
          <a:p>
            <a:pPr marL="457200" lvl="1" indent="0">
              <a:buNone/>
            </a:pPr>
            <a:r>
              <a:rPr lang="en-US" dirty="0"/>
              <a:t>else</a:t>
            </a:r>
          </a:p>
          <a:p>
            <a:pPr marL="914400" lvl="2" indent="0">
              <a:buNone/>
            </a:pPr>
            <a:r>
              <a:rPr lang="en-US" dirty="0"/>
              <a:t>Just (x / y)</a:t>
            </a:r>
          </a:p>
        </p:txBody>
      </p:sp>
    </p:spTree>
    <p:extLst>
      <p:ext uri="{BB962C8B-B14F-4D97-AF65-F5344CB8AC3E}">
        <p14:creationId xmlns:p14="http://schemas.microsoft.com/office/powerpoint/2010/main" val="65306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Maybe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case divide 6 3 of</a:t>
            </a:r>
          </a:p>
          <a:p>
            <a:pPr marL="457200" lvl="1" indent="0">
              <a:buNone/>
            </a:pPr>
            <a:r>
              <a:rPr lang="en-US" dirty="0"/>
              <a:t>Just n -&gt;</a:t>
            </a:r>
          </a:p>
          <a:p>
            <a:pPr marL="914400" lvl="2" indent="0">
              <a:buNone/>
            </a:pPr>
            <a:r>
              <a:rPr lang="en-US" dirty="0"/>
              <a:t>“Result is ” ++ (</a:t>
            </a:r>
            <a:r>
              <a:rPr lang="en-US" dirty="0" err="1"/>
              <a:t>toString</a:t>
            </a:r>
            <a:r>
              <a:rPr lang="en-US" dirty="0"/>
              <a:t> n)</a:t>
            </a:r>
          </a:p>
          <a:p>
            <a:pPr marL="457200" lvl="1" indent="0">
              <a:buNone/>
            </a:pPr>
            <a:r>
              <a:rPr lang="en-US" dirty="0"/>
              <a:t>Nothing -&gt;</a:t>
            </a:r>
          </a:p>
          <a:p>
            <a:pPr marL="914400" lvl="2" indent="0">
              <a:buNone/>
            </a:pPr>
            <a:r>
              <a:rPr lang="en-US" dirty="0"/>
              <a:t>“No Result”</a:t>
            </a:r>
          </a:p>
        </p:txBody>
      </p:sp>
    </p:spTree>
    <p:extLst>
      <p:ext uri="{BB962C8B-B14F-4D97-AF65-F5344CB8AC3E}">
        <p14:creationId xmlns:p14="http://schemas.microsoft.com/office/powerpoint/2010/main" val="533628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Maybe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case divide 6 3 of</a:t>
            </a:r>
          </a:p>
          <a:p>
            <a:pPr marL="457200" lvl="1" indent="0">
              <a:buNone/>
            </a:pPr>
            <a:r>
              <a:rPr lang="en-US" dirty="0"/>
              <a:t>Just n -&gt;</a:t>
            </a:r>
          </a:p>
          <a:p>
            <a:pPr marL="914400" lvl="2" indent="0">
              <a:buNone/>
            </a:pPr>
            <a:r>
              <a:rPr lang="en-US" dirty="0"/>
              <a:t>“Result is ” ++ (</a:t>
            </a:r>
            <a:r>
              <a:rPr lang="en-US" dirty="0" err="1"/>
              <a:t>toString</a:t>
            </a:r>
            <a:r>
              <a:rPr lang="en-US" dirty="0"/>
              <a:t> n)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914400" lvl="2" indent="0">
              <a:buNone/>
            </a:pPr>
            <a:r>
              <a:rPr lang="en-US" b="1" dirty="0">
                <a:solidFill>
                  <a:srgbClr val="FF0000"/>
                </a:solidFill>
              </a:rPr>
              <a:t>ERROR!!!</a:t>
            </a:r>
          </a:p>
        </p:txBody>
      </p:sp>
    </p:spTree>
    <p:extLst>
      <p:ext uri="{BB962C8B-B14F-4D97-AF65-F5344CB8AC3E}">
        <p14:creationId xmlns:p14="http://schemas.microsoft.com/office/powerpoint/2010/main" val="710172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" y="500062"/>
            <a:ext cx="10515600" cy="1325563"/>
          </a:xfrm>
        </p:spPr>
        <p:txBody>
          <a:bodyPr/>
          <a:lstStyle/>
          <a:p>
            <a:r>
              <a:rPr lang="en-US" dirty="0" err="1"/>
              <a:t>Ekosystem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elm-make</a:t>
            </a:r>
          </a:p>
          <a:p>
            <a:endParaRPr lang="en-US" dirty="0"/>
          </a:p>
          <a:p>
            <a:r>
              <a:rPr lang="en-US" dirty="0"/>
              <a:t>elm-</a:t>
            </a:r>
            <a:r>
              <a:rPr lang="en-US" dirty="0" err="1"/>
              <a:t>repl</a:t>
            </a:r>
            <a:endParaRPr lang="en-US" dirty="0"/>
          </a:p>
          <a:p>
            <a:endParaRPr lang="en-US" dirty="0"/>
          </a:p>
          <a:p>
            <a:r>
              <a:rPr lang="en-US" dirty="0"/>
              <a:t>elm-package</a:t>
            </a:r>
          </a:p>
          <a:p>
            <a:endParaRPr lang="en-US" dirty="0"/>
          </a:p>
          <a:p>
            <a:r>
              <a:rPr lang="en-US" dirty="0"/>
              <a:t>elm-reactor</a:t>
            </a:r>
          </a:p>
        </p:txBody>
      </p:sp>
    </p:spTree>
    <p:extLst>
      <p:ext uri="{BB962C8B-B14F-4D97-AF65-F5344CB8AC3E}">
        <p14:creationId xmlns:p14="http://schemas.microsoft.com/office/powerpoint/2010/main" val="18728341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elm-make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5207" y="1825625"/>
            <a:ext cx="700158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67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elm-make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3845" y="365125"/>
            <a:ext cx="6667455" cy="614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82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pl-PL" dirty="0"/>
              <a:t>ę</a:t>
            </a:r>
            <a:r>
              <a:rPr lang="en-US" dirty="0" err="1"/>
              <a:t>zyk</a:t>
            </a:r>
            <a:endParaRPr lang="en-US" dirty="0"/>
          </a:p>
          <a:p>
            <a:r>
              <a:rPr lang="en-US" dirty="0" err="1"/>
              <a:t>Ekosystem</a:t>
            </a:r>
            <a:endParaRPr lang="en-US" dirty="0"/>
          </a:p>
          <a:p>
            <a:r>
              <a:rPr lang="en-US" dirty="0"/>
              <a:t>The Elm Architecture</a:t>
            </a:r>
          </a:p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5180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elm-make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714500"/>
            <a:ext cx="11811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258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elm-make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00" y="1619250"/>
            <a:ext cx="72136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918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elm-package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0480" y="1825625"/>
            <a:ext cx="89710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73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Elm Architecture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050" y="2682875"/>
            <a:ext cx="80899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8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3785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Dziękuję za uwagę!</a:t>
            </a:r>
            <a:endParaRPr lang="en-US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464527" y="2661424"/>
            <a:ext cx="60216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Łukasz Gąsior</a:t>
            </a:r>
          </a:p>
          <a:p>
            <a:endParaRPr lang="pl-PL" sz="2400" dirty="0"/>
          </a:p>
          <a:p>
            <a:r>
              <a:rPr lang="pl-PL" sz="2400" dirty="0"/>
              <a:t>@</a:t>
            </a:r>
            <a:r>
              <a:rPr lang="pl-PL" sz="2400" dirty="0" err="1"/>
              <a:t>lukaszgasior</a:t>
            </a:r>
            <a:endParaRPr lang="pl-PL" sz="2400" dirty="0"/>
          </a:p>
          <a:p>
            <a:endParaRPr lang="pl-PL" sz="2400" dirty="0"/>
          </a:p>
          <a:p>
            <a:r>
              <a:rPr lang="pl-PL" sz="2400" dirty="0"/>
              <a:t>http://gasior.net.pl</a:t>
            </a:r>
          </a:p>
        </p:txBody>
      </p:sp>
    </p:spTree>
    <p:extLst>
      <p:ext uri="{BB962C8B-B14F-4D97-AF65-F5344CB8AC3E}">
        <p14:creationId xmlns:p14="http://schemas.microsoft.com/office/powerpoint/2010/main" val="1091031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pl-PL" dirty="0" err="1"/>
              <a:t>elm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Język</a:t>
            </a:r>
            <a:r>
              <a:rPr lang="en-US" dirty="0"/>
              <a:t> </a:t>
            </a:r>
            <a:r>
              <a:rPr lang="en-US" dirty="0" err="1"/>
              <a:t>funkcyjny</a:t>
            </a:r>
            <a:r>
              <a:rPr lang="en-US" dirty="0"/>
              <a:t> </a:t>
            </a:r>
            <a:r>
              <a:rPr lang="en-US" dirty="0" err="1"/>
              <a:t>kompilowany</a:t>
            </a:r>
            <a:r>
              <a:rPr lang="en-US" dirty="0"/>
              <a:t> do JavaScript</a:t>
            </a:r>
            <a:endParaRPr lang="pl-PL" dirty="0"/>
          </a:p>
          <a:p>
            <a:pPr lvl="1"/>
            <a:r>
              <a:rPr lang="pl-PL" dirty="0"/>
              <a:t>+ </a:t>
            </a:r>
            <a:r>
              <a:rPr lang="pl-PL" dirty="0" err="1"/>
              <a:t>framework</a:t>
            </a:r>
            <a:endParaRPr lang="en-US" dirty="0"/>
          </a:p>
          <a:p>
            <a:endParaRPr lang="en-US" dirty="0"/>
          </a:p>
          <a:p>
            <a:r>
              <a:rPr lang="en-US" dirty="0"/>
              <a:t>2012 by Evan </a:t>
            </a:r>
            <a:r>
              <a:rPr lang="en-US" dirty="0" err="1"/>
              <a:t>Czaplicki</a:t>
            </a:r>
            <a:endParaRPr lang="en-US" dirty="0"/>
          </a:p>
          <a:p>
            <a:r>
              <a:rPr lang="en-US" dirty="0" err="1"/>
              <a:t>Aktualna</a:t>
            </a:r>
            <a:r>
              <a:rPr lang="en-US" dirty="0"/>
              <a:t> </a:t>
            </a:r>
            <a:r>
              <a:rPr lang="en-US" dirty="0" err="1"/>
              <a:t>wersja</a:t>
            </a:r>
            <a:r>
              <a:rPr lang="en-US" dirty="0"/>
              <a:t> 0.18</a:t>
            </a:r>
          </a:p>
          <a:p>
            <a:endParaRPr lang="en-US" dirty="0"/>
          </a:p>
          <a:p>
            <a:r>
              <a:rPr lang="en-US" dirty="0" err="1"/>
              <a:t>Instalujemy</a:t>
            </a:r>
            <a:r>
              <a:rPr lang="en-US" dirty="0"/>
              <a:t> </a:t>
            </a:r>
            <a:r>
              <a:rPr lang="en-US" dirty="0" err="1"/>
              <a:t>przez</a:t>
            </a:r>
            <a:r>
              <a:rPr lang="en-US" dirty="0"/>
              <a:t> </a:t>
            </a:r>
            <a:r>
              <a:rPr lang="en-US" dirty="0" err="1"/>
              <a:t>npm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http://elm-</a:t>
            </a:r>
            <a:r>
              <a:rPr lang="en-US" dirty="0" err="1"/>
              <a:t>lang.org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575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elm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Strong static types</a:t>
            </a:r>
          </a:p>
          <a:p>
            <a:r>
              <a:rPr lang="en-US" dirty="0"/>
              <a:t>No runtime errors</a:t>
            </a:r>
          </a:p>
          <a:p>
            <a:r>
              <a:rPr lang="en-US" dirty="0"/>
              <a:t>No nulls</a:t>
            </a:r>
          </a:p>
          <a:p>
            <a:r>
              <a:rPr lang="en-US" dirty="0"/>
              <a:t>No undefined is not a function</a:t>
            </a:r>
          </a:p>
          <a:p>
            <a:r>
              <a:rPr lang="pl-PL" dirty="0"/>
              <a:t>I</a:t>
            </a:r>
            <a:r>
              <a:rPr lang="en-US" dirty="0" err="1"/>
              <a:t>mmutability</a:t>
            </a:r>
            <a:endParaRPr lang="en-US" dirty="0"/>
          </a:p>
          <a:p>
            <a:r>
              <a:rPr lang="en-US" dirty="0"/>
              <a:t>Friendly error messages </a:t>
            </a:r>
          </a:p>
        </p:txBody>
      </p:sp>
    </p:spTree>
    <p:extLst>
      <p:ext uri="{BB962C8B-B14F-4D97-AF65-F5344CB8AC3E}">
        <p14:creationId xmlns:p14="http://schemas.microsoft.com/office/powerpoint/2010/main" val="2102089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520" y="99928"/>
            <a:ext cx="10128504" cy="668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96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</a:t>
            </a:r>
            <a:r>
              <a:rPr lang="en-US" dirty="0" err="1"/>
              <a:t>unkcje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isNegative</a:t>
            </a:r>
            <a:r>
              <a:rPr lang="en-US" dirty="0"/>
              <a:t> n = </a:t>
            </a:r>
          </a:p>
          <a:p>
            <a:pPr marL="457200" lvl="1" indent="0">
              <a:buNone/>
            </a:pPr>
            <a:r>
              <a:rPr lang="en-US" dirty="0"/>
              <a:t>n &lt; 0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 err="1"/>
              <a:t>isNegative</a:t>
            </a:r>
            <a:r>
              <a:rPr lang="en-US" dirty="0"/>
              <a:t> 4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90916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</a:t>
            </a:r>
            <a:r>
              <a:rPr lang="en-US" dirty="0" err="1"/>
              <a:t>unkcje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isNegative</a:t>
            </a:r>
            <a:r>
              <a:rPr lang="en-US" dirty="0"/>
              <a:t> n = </a:t>
            </a:r>
          </a:p>
          <a:p>
            <a:pPr marL="457200" lvl="1" indent="0">
              <a:buNone/>
            </a:pPr>
            <a:r>
              <a:rPr lang="en-US" dirty="0"/>
              <a:t>n &lt; 0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 err="1"/>
              <a:t>isNegative</a:t>
            </a:r>
            <a:r>
              <a:rPr lang="en-US" dirty="0"/>
              <a:t> 4</a:t>
            </a: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mr-IN" dirty="0"/>
              <a:t>isNegative (-3 * -4)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390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currying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add x y z = </a:t>
            </a:r>
          </a:p>
          <a:p>
            <a:pPr marL="457200" lvl="1" indent="0">
              <a:buNone/>
            </a:pPr>
            <a:r>
              <a:rPr lang="en-US" dirty="0"/>
              <a:t>x + y + z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add 1 2 3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	6 : </a:t>
            </a:r>
            <a:r>
              <a:rPr lang="pl-PL" dirty="0" err="1"/>
              <a:t>number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971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1724</TotalTime>
  <Words>547</Words>
  <Application>Microsoft Office PowerPoint</Application>
  <PresentationFormat>Panoramiczny</PresentationFormat>
  <Paragraphs>203</Paragraphs>
  <Slides>35</Slides>
  <Notes>1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Mangal</vt:lpstr>
      <vt:lpstr>Office Theme</vt:lpstr>
      <vt:lpstr>ELM - "no runtime exceptions technology"</vt:lpstr>
      <vt:lpstr>Łukasz Gąsior </vt:lpstr>
      <vt:lpstr>Agenda</vt:lpstr>
      <vt:lpstr>elm</vt:lpstr>
      <vt:lpstr>elm</vt:lpstr>
      <vt:lpstr>Prezentacja programu PowerPoint</vt:lpstr>
      <vt:lpstr>funkcje</vt:lpstr>
      <vt:lpstr>funkcje</vt:lpstr>
      <vt:lpstr>currying</vt:lpstr>
      <vt:lpstr>currying</vt:lpstr>
      <vt:lpstr>currying</vt:lpstr>
      <vt:lpstr>currying</vt:lpstr>
      <vt:lpstr>currying</vt:lpstr>
      <vt:lpstr>piping</vt:lpstr>
      <vt:lpstr>piping</vt:lpstr>
      <vt:lpstr>piping</vt:lpstr>
      <vt:lpstr>typy</vt:lpstr>
      <vt:lpstr>tuples</vt:lpstr>
      <vt:lpstr>records</vt:lpstr>
      <vt:lpstr>records</vt:lpstr>
      <vt:lpstr>records - immutable</vt:lpstr>
      <vt:lpstr>union types</vt:lpstr>
      <vt:lpstr>Maybe</vt:lpstr>
      <vt:lpstr>Maybe</vt:lpstr>
      <vt:lpstr>Maybe</vt:lpstr>
      <vt:lpstr>Maybe</vt:lpstr>
      <vt:lpstr>Ekosystem</vt:lpstr>
      <vt:lpstr>elm-make</vt:lpstr>
      <vt:lpstr>elm-make</vt:lpstr>
      <vt:lpstr>elm-make</vt:lpstr>
      <vt:lpstr>elm-make</vt:lpstr>
      <vt:lpstr>elm-package</vt:lpstr>
      <vt:lpstr>The Elm Architecture</vt:lpstr>
      <vt:lpstr>DEMO</vt:lpstr>
      <vt:lpstr>Dziękuję za uwagę!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Łukasz Gąsior</dc:creator>
  <cp:lastModifiedBy>Łukasz Gąsior</cp:lastModifiedBy>
  <cp:revision>90</cp:revision>
  <dcterms:created xsi:type="dcterms:W3CDTF">2017-05-16T11:58:17Z</dcterms:created>
  <dcterms:modified xsi:type="dcterms:W3CDTF">2017-05-17T17:22:21Z</dcterms:modified>
</cp:coreProperties>
</file>